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6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995A-FECE-4EBD-A256-34055EEAF93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B33-CF8B-49CF-A349-9561194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4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995A-FECE-4EBD-A256-34055EEAF93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B33-CF8B-49CF-A349-9561194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8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995A-FECE-4EBD-A256-34055EEAF93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B33-CF8B-49CF-A349-9561194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76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995A-FECE-4EBD-A256-34055EEAF93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B33-CF8B-49CF-A349-9561194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7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995A-FECE-4EBD-A256-34055EEAF93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B33-CF8B-49CF-A349-9561194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99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995A-FECE-4EBD-A256-34055EEAF93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B33-CF8B-49CF-A349-9561194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3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995A-FECE-4EBD-A256-34055EEAF93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B33-CF8B-49CF-A349-9561194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01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995A-FECE-4EBD-A256-34055EEAF93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B33-CF8B-49CF-A349-9561194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91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995A-FECE-4EBD-A256-34055EEAF93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B33-CF8B-49CF-A349-9561194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6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29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165"/>
            </a:lvl1pPr>
            <a:lvl2pPr marL="221888" indent="0" algn="ctr">
              <a:buNone/>
              <a:defRPr sz="971"/>
            </a:lvl2pPr>
            <a:lvl3pPr marL="443777" indent="0" algn="ctr">
              <a:buNone/>
              <a:defRPr sz="874"/>
            </a:lvl3pPr>
            <a:lvl4pPr marL="665665" indent="0" algn="ctr">
              <a:buNone/>
              <a:defRPr sz="777"/>
            </a:lvl4pPr>
            <a:lvl5pPr marL="887553" indent="0" algn="ctr">
              <a:buNone/>
              <a:defRPr sz="777"/>
            </a:lvl5pPr>
            <a:lvl6pPr marL="1109442" indent="0" algn="ctr">
              <a:buNone/>
              <a:defRPr sz="777"/>
            </a:lvl6pPr>
            <a:lvl7pPr marL="1331330" indent="0" algn="ctr">
              <a:buNone/>
              <a:defRPr sz="777"/>
            </a:lvl7pPr>
            <a:lvl8pPr marL="1553218" indent="0" algn="ctr">
              <a:buNone/>
              <a:defRPr sz="777"/>
            </a:lvl8pPr>
            <a:lvl9pPr marL="1775106" indent="0" algn="ctr">
              <a:buNone/>
              <a:defRPr sz="7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CDC4-CCD5-4513-B8E8-17B1559C914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5A91-E8F4-4A58-9636-9262721B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61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CDC4-CCD5-4513-B8E8-17B1559C914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5A91-E8F4-4A58-9636-9262721B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5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995A-FECE-4EBD-A256-34055EEAF93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B33-CF8B-49CF-A349-9561194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1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29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165">
                <a:solidFill>
                  <a:schemeClr val="tx1"/>
                </a:solidFill>
              </a:defRPr>
            </a:lvl1pPr>
            <a:lvl2pPr marL="221888" indent="0">
              <a:buNone/>
              <a:defRPr sz="971">
                <a:solidFill>
                  <a:schemeClr val="tx1">
                    <a:tint val="75000"/>
                  </a:schemeClr>
                </a:solidFill>
              </a:defRPr>
            </a:lvl2pPr>
            <a:lvl3pPr marL="443777" indent="0">
              <a:buNone/>
              <a:defRPr sz="874">
                <a:solidFill>
                  <a:schemeClr val="tx1">
                    <a:tint val="75000"/>
                  </a:schemeClr>
                </a:solidFill>
              </a:defRPr>
            </a:lvl3pPr>
            <a:lvl4pPr marL="665665" indent="0">
              <a:buNone/>
              <a:defRPr sz="777">
                <a:solidFill>
                  <a:schemeClr val="tx1">
                    <a:tint val="75000"/>
                  </a:schemeClr>
                </a:solidFill>
              </a:defRPr>
            </a:lvl4pPr>
            <a:lvl5pPr marL="887553" indent="0">
              <a:buNone/>
              <a:defRPr sz="777">
                <a:solidFill>
                  <a:schemeClr val="tx1">
                    <a:tint val="75000"/>
                  </a:schemeClr>
                </a:solidFill>
              </a:defRPr>
            </a:lvl5pPr>
            <a:lvl6pPr marL="1109442" indent="0">
              <a:buNone/>
              <a:defRPr sz="777">
                <a:solidFill>
                  <a:schemeClr val="tx1">
                    <a:tint val="75000"/>
                  </a:schemeClr>
                </a:solidFill>
              </a:defRPr>
            </a:lvl6pPr>
            <a:lvl7pPr marL="1331330" indent="0">
              <a:buNone/>
              <a:defRPr sz="777">
                <a:solidFill>
                  <a:schemeClr val="tx1">
                    <a:tint val="75000"/>
                  </a:schemeClr>
                </a:solidFill>
              </a:defRPr>
            </a:lvl7pPr>
            <a:lvl8pPr marL="1553218" indent="0">
              <a:buNone/>
              <a:defRPr sz="777">
                <a:solidFill>
                  <a:schemeClr val="tx1">
                    <a:tint val="75000"/>
                  </a:schemeClr>
                </a:solidFill>
              </a:defRPr>
            </a:lvl8pPr>
            <a:lvl9pPr marL="1775106" indent="0">
              <a:buNone/>
              <a:defRPr sz="7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CDC4-CCD5-4513-B8E8-17B1559C914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5A91-E8F4-4A58-9636-9262721B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73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CDC4-CCD5-4513-B8E8-17B1559C914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5A91-E8F4-4A58-9636-9262721B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68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165" b="1"/>
            </a:lvl1pPr>
            <a:lvl2pPr marL="221888" indent="0">
              <a:buNone/>
              <a:defRPr sz="971" b="1"/>
            </a:lvl2pPr>
            <a:lvl3pPr marL="443777" indent="0">
              <a:buNone/>
              <a:defRPr sz="874" b="1"/>
            </a:lvl3pPr>
            <a:lvl4pPr marL="665665" indent="0">
              <a:buNone/>
              <a:defRPr sz="777" b="1"/>
            </a:lvl4pPr>
            <a:lvl5pPr marL="887553" indent="0">
              <a:buNone/>
              <a:defRPr sz="777" b="1"/>
            </a:lvl5pPr>
            <a:lvl6pPr marL="1109442" indent="0">
              <a:buNone/>
              <a:defRPr sz="777" b="1"/>
            </a:lvl6pPr>
            <a:lvl7pPr marL="1331330" indent="0">
              <a:buNone/>
              <a:defRPr sz="777" b="1"/>
            </a:lvl7pPr>
            <a:lvl8pPr marL="1553218" indent="0">
              <a:buNone/>
              <a:defRPr sz="777" b="1"/>
            </a:lvl8pPr>
            <a:lvl9pPr marL="1775106" indent="0">
              <a:buNone/>
              <a:defRPr sz="7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165" b="1"/>
            </a:lvl1pPr>
            <a:lvl2pPr marL="221888" indent="0">
              <a:buNone/>
              <a:defRPr sz="971" b="1"/>
            </a:lvl2pPr>
            <a:lvl3pPr marL="443777" indent="0">
              <a:buNone/>
              <a:defRPr sz="874" b="1"/>
            </a:lvl3pPr>
            <a:lvl4pPr marL="665665" indent="0">
              <a:buNone/>
              <a:defRPr sz="777" b="1"/>
            </a:lvl4pPr>
            <a:lvl5pPr marL="887553" indent="0">
              <a:buNone/>
              <a:defRPr sz="777" b="1"/>
            </a:lvl5pPr>
            <a:lvl6pPr marL="1109442" indent="0">
              <a:buNone/>
              <a:defRPr sz="777" b="1"/>
            </a:lvl6pPr>
            <a:lvl7pPr marL="1331330" indent="0">
              <a:buNone/>
              <a:defRPr sz="777" b="1"/>
            </a:lvl7pPr>
            <a:lvl8pPr marL="1553218" indent="0">
              <a:buNone/>
              <a:defRPr sz="777" b="1"/>
            </a:lvl8pPr>
            <a:lvl9pPr marL="1775106" indent="0">
              <a:buNone/>
              <a:defRPr sz="7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CDC4-CCD5-4513-B8E8-17B1559C914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5A91-E8F4-4A58-9636-9262721B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44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CDC4-CCD5-4513-B8E8-17B1559C914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5A91-E8F4-4A58-9636-9262721B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65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CDC4-CCD5-4513-B8E8-17B1559C914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5A91-E8F4-4A58-9636-9262721B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5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1553"/>
            </a:lvl1pPr>
            <a:lvl2pPr>
              <a:defRPr sz="1359"/>
            </a:lvl2pPr>
            <a:lvl3pPr>
              <a:defRPr sz="1165"/>
            </a:lvl3pPr>
            <a:lvl4pPr>
              <a:defRPr sz="971"/>
            </a:lvl4pPr>
            <a:lvl5pPr>
              <a:defRPr sz="971"/>
            </a:lvl5pPr>
            <a:lvl6pPr>
              <a:defRPr sz="971"/>
            </a:lvl6pPr>
            <a:lvl7pPr>
              <a:defRPr sz="971"/>
            </a:lvl7pPr>
            <a:lvl8pPr>
              <a:defRPr sz="971"/>
            </a:lvl8pPr>
            <a:lvl9pPr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777"/>
            </a:lvl1pPr>
            <a:lvl2pPr marL="221888" indent="0">
              <a:buNone/>
              <a:defRPr sz="679"/>
            </a:lvl2pPr>
            <a:lvl3pPr marL="443777" indent="0">
              <a:buNone/>
              <a:defRPr sz="582"/>
            </a:lvl3pPr>
            <a:lvl4pPr marL="665665" indent="0">
              <a:buNone/>
              <a:defRPr sz="485"/>
            </a:lvl4pPr>
            <a:lvl5pPr marL="887553" indent="0">
              <a:buNone/>
              <a:defRPr sz="485"/>
            </a:lvl5pPr>
            <a:lvl6pPr marL="1109442" indent="0">
              <a:buNone/>
              <a:defRPr sz="485"/>
            </a:lvl6pPr>
            <a:lvl7pPr marL="1331330" indent="0">
              <a:buNone/>
              <a:defRPr sz="485"/>
            </a:lvl7pPr>
            <a:lvl8pPr marL="1553218" indent="0">
              <a:buNone/>
              <a:defRPr sz="485"/>
            </a:lvl8pPr>
            <a:lvl9pPr marL="1775106" indent="0">
              <a:buNone/>
              <a:defRPr sz="4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CDC4-CCD5-4513-B8E8-17B1559C914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5A91-E8F4-4A58-9636-9262721B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0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5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1553"/>
            </a:lvl1pPr>
            <a:lvl2pPr marL="221888" indent="0">
              <a:buNone/>
              <a:defRPr sz="1359"/>
            </a:lvl2pPr>
            <a:lvl3pPr marL="443777" indent="0">
              <a:buNone/>
              <a:defRPr sz="1165"/>
            </a:lvl3pPr>
            <a:lvl4pPr marL="665665" indent="0">
              <a:buNone/>
              <a:defRPr sz="971"/>
            </a:lvl4pPr>
            <a:lvl5pPr marL="887553" indent="0">
              <a:buNone/>
              <a:defRPr sz="971"/>
            </a:lvl5pPr>
            <a:lvl6pPr marL="1109442" indent="0">
              <a:buNone/>
              <a:defRPr sz="971"/>
            </a:lvl6pPr>
            <a:lvl7pPr marL="1331330" indent="0">
              <a:buNone/>
              <a:defRPr sz="971"/>
            </a:lvl7pPr>
            <a:lvl8pPr marL="1553218" indent="0">
              <a:buNone/>
              <a:defRPr sz="971"/>
            </a:lvl8pPr>
            <a:lvl9pPr marL="1775106" indent="0">
              <a:buNone/>
              <a:defRPr sz="97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777"/>
            </a:lvl1pPr>
            <a:lvl2pPr marL="221888" indent="0">
              <a:buNone/>
              <a:defRPr sz="679"/>
            </a:lvl2pPr>
            <a:lvl3pPr marL="443777" indent="0">
              <a:buNone/>
              <a:defRPr sz="582"/>
            </a:lvl3pPr>
            <a:lvl4pPr marL="665665" indent="0">
              <a:buNone/>
              <a:defRPr sz="485"/>
            </a:lvl4pPr>
            <a:lvl5pPr marL="887553" indent="0">
              <a:buNone/>
              <a:defRPr sz="485"/>
            </a:lvl5pPr>
            <a:lvl6pPr marL="1109442" indent="0">
              <a:buNone/>
              <a:defRPr sz="485"/>
            </a:lvl6pPr>
            <a:lvl7pPr marL="1331330" indent="0">
              <a:buNone/>
              <a:defRPr sz="485"/>
            </a:lvl7pPr>
            <a:lvl8pPr marL="1553218" indent="0">
              <a:buNone/>
              <a:defRPr sz="485"/>
            </a:lvl8pPr>
            <a:lvl9pPr marL="1775106" indent="0">
              <a:buNone/>
              <a:defRPr sz="4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CDC4-CCD5-4513-B8E8-17B1559C914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5A91-E8F4-4A58-9636-9262721B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39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CDC4-CCD5-4513-B8E8-17B1559C914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5A91-E8F4-4A58-9636-9262721B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99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CDC4-CCD5-4513-B8E8-17B1559C914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5A91-E8F4-4A58-9636-9262721B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7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995A-FECE-4EBD-A256-34055EEAF93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B33-CF8B-49CF-A349-9561194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7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995A-FECE-4EBD-A256-34055EEAF93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B33-CF8B-49CF-A349-9561194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8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995A-FECE-4EBD-A256-34055EEAF93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B33-CF8B-49CF-A349-9561194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7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995A-FECE-4EBD-A256-34055EEAF93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B33-CF8B-49CF-A349-9561194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995A-FECE-4EBD-A256-34055EEAF93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B33-CF8B-49CF-A349-9561194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5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995A-FECE-4EBD-A256-34055EEAF93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B33-CF8B-49CF-A349-9561194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9F0995A-FECE-4EBD-A256-34055EEAF93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447BB33-CF8B-49CF-A349-9561194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7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9F0995A-FECE-4EBD-A256-34055EEAF93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447BB33-CF8B-49CF-A349-9561194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84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FCDC4-CCD5-4513-B8E8-17B1559C914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5A91-E8F4-4A58-9636-9262721B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443777" rtl="0" eaLnBrk="1" latinLnBrk="0" hangingPunct="1">
        <a:lnSpc>
          <a:spcPct val="90000"/>
        </a:lnSpc>
        <a:spcBef>
          <a:spcPct val="0"/>
        </a:spcBef>
        <a:buNone/>
        <a:defRPr sz="21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944" indent="-110944" algn="l" defTabSz="443777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359" kern="1200">
          <a:solidFill>
            <a:schemeClr val="tx1"/>
          </a:solidFill>
          <a:latin typeface="+mn-lt"/>
          <a:ea typeface="+mn-ea"/>
          <a:cs typeface="+mn-cs"/>
        </a:defRPr>
      </a:lvl1pPr>
      <a:lvl2pPr marL="332832" indent="-110944" algn="l" defTabSz="443777" rtl="0" eaLnBrk="1" latinLnBrk="0" hangingPunct="1">
        <a:lnSpc>
          <a:spcPct val="90000"/>
        </a:lnSpc>
        <a:spcBef>
          <a:spcPts val="243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2pPr>
      <a:lvl3pPr marL="554721" indent="-110944" algn="l" defTabSz="443777" rtl="0" eaLnBrk="1" latinLnBrk="0" hangingPunct="1">
        <a:lnSpc>
          <a:spcPct val="90000"/>
        </a:lnSpc>
        <a:spcBef>
          <a:spcPts val="243"/>
        </a:spcBef>
        <a:buFont typeface="Arial" panose="020B0604020202020204" pitchFamily="34" charset="0"/>
        <a:buChar char="•"/>
        <a:defRPr sz="971" kern="1200">
          <a:solidFill>
            <a:schemeClr val="tx1"/>
          </a:solidFill>
          <a:latin typeface="+mn-lt"/>
          <a:ea typeface="+mn-ea"/>
          <a:cs typeface="+mn-cs"/>
        </a:defRPr>
      </a:lvl3pPr>
      <a:lvl4pPr marL="776609" indent="-110944" algn="l" defTabSz="443777" rtl="0" eaLnBrk="1" latinLnBrk="0" hangingPunct="1">
        <a:lnSpc>
          <a:spcPct val="90000"/>
        </a:lnSpc>
        <a:spcBef>
          <a:spcPts val="243"/>
        </a:spcBef>
        <a:buFont typeface="Arial" panose="020B0604020202020204" pitchFamily="34" charset="0"/>
        <a:buChar char="•"/>
        <a:defRPr sz="874" kern="1200">
          <a:solidFill>
            <a:schemeClr val="tx1"/>
          </a:solidFill>
          <a:latin typeface="+mn-lt"/>
          <a:ea typeface="+mn-ea"/>
          <a:cs typeface="+mn-cs"/>
        </a:defRPr>
      </a:lvl4pPr>
      <a:lvl5pPr marL="998497" indent="-110944" algn="l" defTabSz="443777" rtl="0" eaLnBrk="1" latinLnBrk="0" hangingPunct="1">
        <a:lnSpc>
          <a:spcPct val="90000"/>
        </a:lnSpc>
        <a:spcBef>
          <a:spcPts val="243"/>
        </a:spcBef>
        <a:buFont typeface="Arial" panose="020B0604020202020204" pitchFamily="34" charset="0"/>
        <a:buChar char="•"/>
        <a:defRPr sz="874" kern="1200">
          <a:solidFill>
            <a:schemeClr val="tx1"/>
          </a:solidFill>
          <a:latin typeface="+mn-lt"/>
          <a:ea typeface="+mn-ea"/>
          <a:cs typeface="+mn-cs"/>
        </a:defRPr>
      </a:lvl5pPr>
      <a:lvl6pPr marL="1220386" indent="-110944" algn="l" defTabSz="443777" rtl="0" eaLnBrk="1" latinLnBrk="0" hangingPunct="1">
        <a:lnSpc>
          <a:spcPct val="90000"/>
        </a:lnSpc>
        <a:spcBef>
          <a:spcPts val="243"/>
        </a:spcBef>
        <a:buFont typeface="Arial" panose="020B0604020202020204" pitchFamily="34" charset="0"/>
        <a:buChar char="•"/>
        <a:defRPr sz="874" kern="1200">
          <a:solidFill>
            <a:schemeClr val="tx1"/>
          </a:solidFill>
          <a:latin typeface="+mn-lt"/>
          <a:ea typeface="+mn-ea"/>
          <a:cs typeface="+mn-cs"/>
        </a:defRPr>
      </a:lvl6pPr>
      <a:lvl7pPr marL="1442274" indent="-110944" algn="l" defTabSz="443777" rtl="0" eaLnBrk="1" latinLnBrk="0" hangingPunct="1">
        <a:lnSpc>
          <a:spcPct val="90000"/>
        </a:lnSpc>
        <a:spcBef>
          <a:spcPts val="243"/>
        </a:spcBef>
        <a:buFont typeface="Arial" panose="020B0604020202020204" pitchFamily="34" charset="0"/>
        <a:buChar char="•"/>
        <a:defRPr sz="874" kern="1200">
          <a:solidFill>
            <a:schemeClr val="tx1"/>
          </a:solidFill>
          <a:latin typeface="+mn-lt"/>
          <a:ea typeface="+mn-ea"/>
          <a:cs typeface="+mn-cs"/>
        </a:defRPr>
      </a:lvl7pPr>
      <a:lvl8pPr marL="1664162" indent="-110944" algn="l" defTabSz="443777" rtl="0" eaLnBrk="1" latinLnBrk="0" hangingPunct="1">
        <a:lnSpc>
          <a:spcPct val="90000"/>
        </a:lnSpc>
        <a:spcBef>
          <a:spcPts val="243"/>
        </a:spcBef>
        <a:buFont typeface="Arial" panose="020B0604020202020204" pitchFamily="34" charset="0"/>
        <a:buChar char="•"/>
        <a:defRPr sz="874" kern="1200">
          <a:solidFill>
            <a:schemeClr val="tx1"/>
          </a:solidFill>
          <a:latin typeface="+mn-lt"/>
          <a:ea typeface="+mn-ea"/>
          <a:cs typeface="+mn-cs"/>
        </a:defRPr>
      </a:lvl8pPr>
      <a:lvl9pPr marL="1886051" indent="-110944" algn="l" defTabSz="443777" rtl="0" eaLnBrk="1" latinLnBrk="0" hangingPunct="1">
        <a:lnSpc>
          <a:spcPct val="90000"/>
        </a:lnSpc>
        <a:spcBef>
          <a:spcPts val="243"/>
        </a:spcBef>
        <a:buFont typeface="Arial" panose="020B0604020202020204" pitchFamily="34" charset="0"/>
        <a:buChar char="•"/>
        <a:defRPr sz="8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3777" rtl="0" eaLnBrk="1" latinLnBrk="0" hangingPunct="1">
        <a:defRPr sz="874" kern="1200">
          <a:solidFill>
            <a:schemeClr val="tx1"/>
          </a:solidFill>
          <a:latin typeface="+mn-lt"/>
          <a:ea typeface="+mn-ea"/>
          <a:cs typeface="+mn-cs"/>
        </a:defRPr>
      </a:lvl1pPr>
      <a:lvl2pPr marL="221888" algn="l" defTabSz="443777" rtl="0" eaLnBrk="1" latinLnBrk="0" hangingPunct="1">
        <a:defRPr sz="874" kern="1200">
          <a:solidFill>
            <a:schemeClr val="tx1"/>
          </a:solidFill>
          <a:latin typeface="+mn-lt"/>
          <a:ea typeface="+mn-ea"/>
          <a:cs typeface="+mn-cs"/>
        </a:defRPr>
      </a:lvl2pPr>
      <a:lvl3pPr marL="443777" algn="l" defTabSz="443777" rtl="0" eaLnBrk="1" latinLnBrk="0" hangingPunct="1">
        <a:defRPr sz="874" kern="1200">
          <a:solidFill>
            <a:schemeClr val="tx1"/>
          </a:solidFill>
          <a:latin typeface="+mn-lt"/>
          <a:ea typeface="+mn-ea"/>
          <a:cs typeface="+mn-cs"/>
        </a:defRPr>
      </a:lvl3pPr>
      <a:lvl4pPr marL="665665" algn="l" defTabSz="443777" rtl="0" eaLnBrk="1" latinLnBrk="0" hangingPunct="1">
        <a:defRPr sz="874" kern="1200">
          <a:solidFill>
            <a:schemeClr val="tx1"/>
          </a:solidFill>
          <a:latin typeface="+mn-lt"/>
          <a:ea typeface="+mn-ea"/>
          <a:cs typeface="+mn-cs"/>
        </a:defRPr>
      </a:lvl4pPr>
      <a:lvl5pPr marL="887553" algn="l" defTabSz="443777" rtl="0" eaLnBrk="1" latinLnBrk="0" hangingPunct="1">
        <a:defRPr sz="874" kern="1200">
          <a:solidFill>
            <a:schemeClr val="tx1"/>
          </a:solidFill>
          <a:latin typeface="+mn-lt"/>
          <a:ea typeface="+mn-ea"/>
          <a:cs typeface="+mn-cs"/>
        </a:defRPr>
      </a:lvl5pPr>
      <a:lvl6pPr marL="1109442" algn="l" defTabSz="443777" rtl="0" eaLnBrk="1" latinLnBrk="0" hangingPunct="1">
        <a:defRPr sz="874" kern="1200">
          <a:solidFill>
            <a:schemeClr val="tx1"/>
          </a:solidFill>
          <a:latin typeface="+mn-lt"/>
          <a:ea typeface="+mn-ea"/>
          <a:cs typeface="+mn-cs"/>
        </a:defRPr>
      </a:lvl6pPr>
      <a:lvl7pPr marL="1331330" algn="l" defTabSz="443777" rtl="0" eaLnBrk="1" latinLnBrk="0" hangingPunct="1">
        <a:defRPr sz="874" kern="1200">
          <a:solidFill>
            <a:schemeClr val="tx1"/>
          </a:solidFill>
          <a:latin typeface="+mn-lt"/>
          <a:ea typeface="+mn-ea"/>
          <a:cs typeface="+mn-cs"/>
        </a:defRPr>
      </a:lvl7pPr>
      <a:lvl8pPr marL="1553218" algn="l" defTabSz="443777" rtl="0" eaLnBrk="1" latinLnBrk="0" hangingPunct="1">
        <a:defRPr sz="874" kern="1200">
          <a:solidFill>
            <a:schemeClr val="tx1"/>
          </a:solidFill>
          <a:latin typeface="+mn-lt"/>
          <a:ea typeface="+mn-ea"/>
          <a:cs typeface="+mn-cs"/>
        </a:defRPr>
      </a:lvl8pPr>
      <a:lvl9pPr marL="1775106" algn="l" defTabSz="443777" rtl="0" eaLnBrk="1" latinLnBrk="0" hangingPunct="1">
        <a:defRPr sz="8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846AD-E36D-46B7-807F-6E2608C20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1241424"/>
            <a:ext cx="8676222" cy="4375151"/>
          </a:xfrm>
        </p:spPr>
        <p:txBody>
          <a:bodyPr>
            <a:normAutofit fontScale="90000"/>
          </a:bodyPr>
          <a:lstStyle/>
          <a:p>
            <a:r>
              <a:rPr lang="en-US" dirty="0"/>
              <a:t>CRAFT </a:t>
            </a:r>
            <a:br>
              <a:rPr lang="en-US" dirty="0"/>
            </a:br>
            <a:r>
              <a:rPr lang="en-US" dirty="0"/>
              <a:t>TWG </a:t>
            </a:r>
            <a:br>
              <a:rPr lang="en-US" dirty="0"/>
            </a:br>
            <a:r>
              <a:rPr lang="en-US" dirty="0"/>
              <a:t>subGROUP 1</a:t>
            </a:r>
            <a:br>
              <a:rPr lang="en-US" dirty="0"/>
            </a:br>
            <a:r>
              <a:rPr lang="en-US" dirty="0"/>
              <a:t>rootstock /scions</a:t>
            </a:r>
            <a:br>
              <a:rPr lang="en-US" dirty="0"/>
            </a:br>
            <a:br>
              <a:rPr lang="en-US" dirty="0"/>
            </a:br>
            <a:r>
              <a:rPr lang="en-US" sz="2200" dirty="0"/>
              <a:t>Brandon Page</a:t>
            </a:r>
            <a:br>
              <a:rPr lang="en-US" sz="2200" dirty="0"/>
            </a:br>
            <a:r>
              <a:rPr lang="en-US" sz="2200" dirty="0" err="1"/>
              <a:t>OzGur</a:t>
            </a:r>
            <a:r>
              <a:rPr lang="en-US" sz="2200" dirty="0"/>
              <a:t> </a:t>
            </a:r>
            <a:r>
              <a:rPr lang="en-US" sz="2200" dirty="0" err="1"/>
              <a:t>Batuman</a:t>
            </a:r>
            <a:br>
              <a:rPr lang="en-US" sz="2200" dirty="0"/>
            </a:br>
            <a:r>
              <a:rPr lang="en-US" sz="2200" dirty="0"/>
              <a:t>Greg Hodges</a:t>
            </a:r>
          </a:p>
        </p:txBody>
      </p:sp>
    </p:spTree>
    <p:extLst>
      <p:ext uri="{BB962C8B-B14F-4D97-AF65-F5344CB8AC3E}">
        <p14:creationId xmlns:p14="http://schemas.microsoft.com/office/powerpoint/2010/main" val="1690635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3CC17-84D5-46D9-8CC3-DD124B74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33450"/>
          </a:xfrm>
        </p:spPr>
        <p:txBody>
          <a:bodyPr/>
          <a:lstStyle/>
          <a:p>
            <a:pPr algn="ctr"/>
            <a:r>
              <a:rPr lang="en-US" dirty="0"/>
              <a:t>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CD7D9-0603-4B33-8B28-219E27AB5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371601"/>
            <a:ext cx="9905998" cy="4419600"/>
          </a:xfrm>
        </p:spPr>
        <p:txBody>
          <a:bodyPr/>
          <a:lstStyle/>
          <a:p>
            <a:r>
              <a:rPr lang="en-US" dirty="0"/>
              <a:t>Horticulture Measurements</a:t>
            </a:r>
          </a:p>
          <a:p>
            <a:pPr lvl="1"/>
            <a:r>
              <a:rPr lang="en-US" dirty="0"/>
              <a:t>Height</a:t>
            </a:r>
          </a:p>
          <a:p>
            <a:pPr lvl="1"/>
            <a:r>
              <a:rPr lang="en-US" dirty="0"/>
              <a:t>Diameter</a:t>
            </a:r>
          </a:p>
          <a:p>
            <a:pPr lvl="1"/>
            <a:r>
              <a:rPr lang="en-US" dirty="0"/>
              <a:t>Volume</a:t>
            </a:r>
          </a:p>
          <a:p>
            <a:r>
              <a:rPr lang="en-US" dirty="0"/>
              <a:t>Plant samples</a:t>
            </a:r>
          </a:p>
          <a:p>
            <a:pPr lvl="1"/>
            <a:r>
              <a:rPr lang="en-US" dirty="0"/>
              <a:t>PCR </a:t>
            </a:r>
          </a:p>
          <a:p>
            <a:pPr lvl="1"/>
            <a:r>
              <a:rPr lang="en-US" dirty="0"/>
              <a:t>Nutrient samples</a:t>
            </a:r>
          </a:p>
          <a:p>
            <a:r>
              <a:rPr lang="en-US" dirty="0"/>
              <a:t>Yield and Quality !!!!!!!</a:t>
            </a:r>
          </a:p>
          <a:p>
            <a:pPr lvl="1"/>
            <a:r>
              <a:rPr lang="en-US" dirty="0"/>
              <a:t>Thus the simplistic approach to the trial design</a:t>
            </a:r>
          </a:p>
        </p:txBody>
      </p:sp>
    </p:spTree>
    <p:extLst>
      <p:ext uri="{BB962C8B-B14F-4D97-AF65-F5344CB8AC3E}">
        <p14:creationId xmlns:p14="http://schemas.microsoft.com/office/powerpoint/2010/main" val="84548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42D68-B148-4008-AE22-D7066D5A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525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Applying for Cycle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93F2F-176C-4878-A37F-9D0A794DD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09701"/>
            <a:ext cx="9905998" cy="4381500"/>
          </a:xfrm>
        </p:spPr>
        <p:txBody>
          <a:bodyPr/>
          <a:lstStyle/>
          <a:p>
            <a:r>
              <a:rPr lang="en-US" dirty="0"/>
              <a:t>What have you ordered from the nursery?</a:t>
            </a:r>
          </a:p>
          <a:p>
            <a:pPr lvl="1"/>
            <a:r>
              <a:rPr lang="en-US" dirty="0"/>
              <a:t>Submit your tree order info</a:t>
            </a:r>
          </a:p>
          <a:p>
            <a:pPr lvl="1"/>
            <a:r>
              <a:rPr lang="en-US" dirty="0"/>
              <a:t>Tell CRAFT what you want to evaluate</a:t>
            </a:r>
          </a:p>
          <a:p>
            <a:pPr lvl="1"/>
            <a:r>
              <a:rPr lang="en-US" dirty="0"/>
              <a:t>Even if you don’t think there is a place in CRAFT for you, Apply!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6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BEB18-AD8B-45C4-B9A1-227E1F02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76500"/>
            <a:ext cx="9905998" cy="1905000"/>
          </a:xfrm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2062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44D3F-14B7-4C6E-9062-59B1EB57E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62000"/>
          </a:xfrm>
        </p:spPr>
        <p:txBody>
          <a:bodyPr/>
          <a:lstStyle/>
          <a:p>
            <a:pPr algn="ctr"/>
            <a:r>
              <a:rPr lang="en-US" dirty="0"/>
              <a:t>Cycle 1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9804F-AA40-4830-9428-2DAF17255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371601"/>
            <a:ext cx="9905998" cy="5191124"/>
          </a:xfrm>
        </p:spPr>
        <p:txBody>
          <a:bodyPr>
            <a:normAutofit/>
          </a:bodyPr>
          <a:lstStyle/>
          <a:p>
            <a:r>
              <a:rPr lang="en-US" dirty="0"/>
              <a:t>10 trials</a:t>
            </a:r>
          </a:p>
          <a:p>
            <a:r>
              <a:rPr lang="en-US" dirty="0"/>
              <a:t>plant material</a:t>
            </a:r>
          </a:p>
          <a:p>
            <a:pPr lvl="1"/>
            <a:r>
              <a:rPr lang="en-US" dirty="0"/>
              <a:t>6 scion – Early Pride, Bingo, Star Ruby, Flame, Vernia, Valencia</a:t>
            </a:r>
          </a:p>
          <a:p>
            <a:pPr lvl="1"/>
            <a:r>
              <a:rPr lang="en-US" dirty="0"/>
              <a:t>12 rootstocks - Sour, SuperSour 3, UFR 4, UFR 6, X 639, C 54, C 146, US 802, US 896, US 812, US 897, US 942, US 1281</a:t>
            </a:r>
          </a:p>
          <a:p>
            <a:r>
              <a:rPr lang="en-US" dirty="0"/>
              <a:t>Valencia on 9 rootstocks - C 54, C 146, UFR 4, UFR 6, US 812, US 897, US 942, US 1281, X 639</a:t>
            </a:r>
          </a:p>
          <a:p>
            <a:r>
              <a:rPr lang="en-US" dirty="0"/>
              <a:t>Star Ruby on SuperSour 3, US 802, US 897, US 942</a:t>
            </a:r>
          </a:p>
          <a:p>
            <a:r>
              <a:rPr lang="en-US" dirty="0"/>
              <a:t>Flame on SuperSour 3</a:t>
            </a:r>
          </a:p>
          <a:p>
            <a:r>
              <a:rPr lang="en-US" dirty="0"/>
              <a:t>Vernia on X 639, US 942, UFR 4</a:t>
            </a:r>
          </a:p>
          <a:p>
            <a:r>
              <a:rPr lang="en-US" dirty="0"/>
              <a:t>Early Pride on Sour</a:t>
            </a:r>
          </a:p>
          <a:p>
            <a:r>
              <a:rPr lang="en-US" dirty="0"/>
              <a:t>Bingo on Sour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3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" b="642"/>
          <a:stretch/>
        </p:blipFill>
        <p:spPr>
          <a:xfrm>
            <a:off x="4522019" y="-8629"/>
            <a:ext cx="3147962" cy="6875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780" y="431575"/>
            <a:ext cx="309309" cy="392688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086" y="94347"/>
            <a:ext cx="86699" cy="337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00" y="3014321"/>
            <a:ext cx="4359819" cy="8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6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6A5BAA-29BE-4DA1-B6F2-B26629128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00" t="31259" r="29500" b="14667"/>
          <a:stretch/>
        </p:blipFill>
        <p:spPr>
          <a:xfrm>
            <a:off x="1640840" y="202545"/>
            <a:ext cx="8910320" cy="645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7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D77DF0-0FBD-4A51-8418-F04DE5ED5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16" t="27111" r="26500" b="20889"/>
          <a:stretch/>
        </p:blipFill>
        <p:spPr>
          <a:xfrm>
            <a:off x="718031" y="157480"/>
            <a:ext cx="10755938" cy="65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0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4A4BFB-4A80-4EB6-B31A-7A1304DC4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0" t="40296" r="20166" b="24445"/>
          <a:stretch/>
        </p:blipFill>
        <p:spPr>
          <a:xfrm>
            <a:off x="231417" y="1501140"/>
            <a:ext cx="11729165" cy="38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04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DE32A7-3926-49DF-83F9-0533AD8D0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1" t="22815" r="34166" b="8889"/>
          <a:stretch/>
        </p:blipFill>
        <p:spPr>
          <a:xfrm>
            <a:off x="2936240" y="64913"/>
            <a:ext cx="6319520" cy="672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4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1DBB8-73FA-44C9-B784-A9AC642B4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9248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Trial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2C4AF-4F8E-46F8-8F59-FF514AE50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02081"/>
            <a:ext cx="9905998" cy="4389120"/>
          </a:xfrm>
        </p:spPr>
        <p:txBody>
          <a:bodyPr>
            <a:normAutofit/>
          </a:bodyPr>
          <a:lstStyle/>
          <a:p>
            <a:r>
              <a:rPr lang="en-US" sz="2800" dirty="0"/>
              <a:t>Agreed upon trial design</a:t>
            </a:r>
          </a:p>
          <a:p>
            <a:r>
              <a:rPr lang="en-US" sz="2800" dirty="0"/>
              <a:t>Single factor testing</a:t>
            </a:r>
          </a:p>
          <a:p>
            <a:r>
              <a:rPr lang="en-US" sz="2800" dirty="0"/>
              <a:t>2 factor testing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Rootstocks and Scion combinations</a:t>
            </a:r>
          </a:p>
          <a:p>
            <a:pPr lvl="1"/>
            <a:r>
              <a:rPr lang="en-US" sz="2600" dirty="0"/>
              <a:t>One scion on multiple rootstocks</a:t>
            </a:r>
          </a:p>
          <a:p>
            <a:pPr lvl="1"/>
            <a:r>
              <a:rPr lang="en-US" sz="2600" dirty="0"/>
              <a:t>One rootstock with multiple scions</a:t>
            </a:r>
          </a:p>
        </p:txBody>
      </p:sp>
    </p:spTree>
    <p:extLst>
      <p:ext uri="{BB962C8B-B14F-4D97-AF65-F5344CB8AC3E}">
        <p14:creationId xmlns:p14="http://schemas.microsoft.com/office/powerpoint/2010/main" val="158280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0A36-58A7-4A55-A698-8B97F5BE5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76250"/>
            <a:ext cx="9905998" cy="96202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Cycle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82C4-8E15-496D-9EA8-9F319E107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47825"/>
            <a:ext cx="9905998" cy="4143375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/>
              <a:t>#1 Multilocation Trials</a:t>
            </a:r>
          </a:p>
          <a:p>
            <a:r>
              <a:rPr lang="en-US" sz="3600" dirty="0"/>
              <a:t>Scions</a:t>
            </a:r>
          </a:p>
          <a:p>
            <a:pPr lvl="1"/>
            <a:r>
              <a:rPr lang="en-US" sz="3100" dirty="0"/>
              <a:t>Early and </a:t>
            </a:r>
            <a:r>
              <a:rPr lang="en-US" sz="3100" dirty="0" err="1"/>
              <a:t>mids</a:t>
            </a:r>
            <a:endParaRPr lang="en-US" sz="3100" dirty="0"/>
          </a:p>
          <a:p>
            <a:pPr lvl="2"/>
            <a:r>
              <a:rPr lang="en-US" sz="3100" dirty="0"/>
              <a:t>Vernia, </a:t>
            </a:r>
            <a:r>
              <a:rPr lang="en-US" sz="3100" dirty="0" err="1"/>
              <a:t>Valquarius</a:t>
            </a:r>
            <a:r>
              <a:rPr lang="en-US" sz="3100" dirty="0"/>
              <a:t>, EV 1, EV2, Hamlin</a:t>
            </a:r>
          </a:p>
          <a:p>
            <a:pPr lvl="1"/>
            <a:r>
              <a:rPr lang="en-US" sz="3100" dirty="0" err="1"/>
              <a:t>Oll</a:t>
            </a:r>
            <a:r>
              <a:rPr lang="en-US" sz="3100" dirty="0"/>
              <a:t> </a:t>
            </a:r>
          </a:p>
          <a:p>
            <a:pPr lvl="1"/>
            <a:r>
              <a:rPr lang="en-US" sz="3100" dirty="0"/>
              <a:t>LB 8-9</a:t>
            </a:r>
          </a:p>
          <a:p>
            <a:pPr lvl="1"/>
            <a:r>
              <a:rPr lang="en-US" sz="3100" dirty="0"/>
              <a:t>Sun Dragon</a:t>
            </a:r>
          </a:p>
          <a:p>
            <a:pPr lvl="1"/>
            <a:r>
              <a:rPr lang="en-US" sz="3100" dirty="0"/>
              <a:t>Fresh Fruit </a:t>
            </a:r>
          </a:p>
          <a:p>
            <a:r>
              <a:rPr lang="en-US" sz="3600" dirty="0"/>
              <a:t>Rootstocks</a:t>
            </a:r>
          </a:p>
          <a:p>
            <a:pPr lvl="1"/>
            <a:r>
              <a:rPr lang="en-US" sz="3100" dirty="0"/>
              <a:t>Traditional Rootstocks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66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74</TotalTime>
  <Words>270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Mesh</vt:lpstr>
      <vt:lpstr>Office Theme</vt:lpstr>
      <vt:lpstr>CRAFT  TWG  subGROUP 1 rootstock /scions  Brandon Page OzGur Batuman Greg Hodges</vt:lpstr>
      <vt:lpstr>Cycle 1 trials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Trial designs</vt:lpstr>
      <vt:lpstr>Cycle 2 </vt:lpstr>
      <vt:lpstr>Data Collection</vt:lpstr>
      <vt:lpstr>Applying for Cycle 2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CRAFT  TWG  subGROUP 1 rootstock /scions</dc:title>
  <dc:creator>Page,Brandon M</dc:creator>
  <cp:lastModifiedBy>Page,Brandon M</cp:lastModifiedBy>
  <cp:revision>7</cp:revision>
  <dcterms:created xsi:type="dcterms:W3CDTF">2020-06-24T14:43:29Z</dcterms:created>
  <dcterms:modified xsi:type="dcterms:W3CDTF">2020-06-24T15:59:31Z</dcterms:modified>
</cp:coreProperties>
</file>